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208" y="43"/>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412770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8592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371833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76245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232788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212223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369440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28340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350068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279890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7CFA48-1A0F-4545-8F9E-99A6EFEA9AD8}" type="datetimeFigureOut">
              <a:rPr kumimoji="1" lang="ja-JP" altLang="en-US" smtClean="0"/>
              <a:t>2024/4/22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117698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7CFA48-1A0F-4545-8F9E-99A6EFEA9AD8}" type="datetimeFigureOut">
              <a:rPr kumimoji="1" lang="ja-JP" altLang="en-US" smtClean="0"/>
              <a:t>2024/4/22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576BEC6-A8FC-4750-9497-3C71ABAEAB93}" type="slidenum">
              <a:rPr kumimoji="1" lang="ja-JP" altLang="en-US" smtClean="0"/>
              <a:t>‹#›</a:t>
            </a:fld>
            <a:endParaRPr kumimoji="1" lang="ja-JP" altLang="en-US"/>
          </a:p>
        </p:txBody>
      </p:sp>
    </p:spTree>
    <p:extLst>
      <p:ext uri="{BB962C8B-B14F-4D97-AF65-F5344CB8AC3E}">
        <p14:creationId xmlns:p14="http://schemas.microsoft.com/office/powerpoint/2010/main" val="2279789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04664" y="312669"/>
            <a:ext cx="5904656" cy="430887"/>
          </a:xfrm>
          <a:prstGeom prst="rect">
            <a:avLst/>
          </a:prstGeom>
          <a:noFill/>
        </p:spPr>
        <p:txBody>
          <a:bodyPr wrap="square" rtlCol="0">
            <a:spAutoFit/>
          </a:bodyPr>
          <a:lstStyle/>
          <a:p>
            <a:r>
              <a:rPr kumimoji="1" lang="ja-JP" altLang="en-US" sz="1100" b="1" dirty="0"/>
              <a:t>車体工業会中央業務委員会事務局 　岩満、小森　行</a:t>
            </a:r>
            <a:endParaRPr kumimoji="1" lang="en-US" altLang="ja-JP" sz="1100" b="1" dirty="0"/>
          </a:p>
          <a:p>
            <a:r>
              <a:rPr lang="ja-JP" altLang="en-US" sz="1100" b="1" dirty="0"/>
              <a:t>ＦＡＸ　０３（３５７８）１６８４　　締切：</a:t>
            </a:r>
            <a:r>
              <a:rPr lang="en-US" altLang="ja-JP" sz="1100" b="1" dirty="0"/>
              <a:t>8</a:t>
            </a:r>
            <a:r>
              <a:rPr lang="ja-JP" altLang="en-US" sz="1100" b="1" dirty="0"/>
              <a:t>月</a:t>
            </a:r>
            <a:r>
              <a:rPr lang="en-US" altLang="ja-JP" sz="1100" b="1" dirty="0"/>
              <a:t>2</a:t>
            </a:r>
            <a:r>
              <a:rPr lang="ja-JP" altLang="en-US" sz="1100" b="1" dirty="0"/>
              <a:t>日（金）</a:t>
            </a:r>
            <a:endParaRPr kumimoji="1" lang="ja-JP" altLang="en-US" sz="1100" b="1" dirty="0"/>
          </a:p>
        </p:txBody>
      </p:sp>
      <p:sp>
        <p:nvSpPr>
          <p:cNvPr id="5" name="テキスト ボックス 4"/>
          <p:cNvSpPr txBox="1"/>
          <p:nvPr/>
        </p:nvSpPr>
        <p:spPr>
          <a:xfrm>
            <a:off x="404664" y="1043608"/>
            <a:ext cx="6120680" cy="646331"/>
          </a:xfrm>
          <a:prstGeom prst="rect">
            <a:avLst/>
          </a:prstGeom>
          <a:noFill/>
        </p:spPr>
        <p:txBody>
          <a:bodyPr wrap="square" rtlCol="0">
            <a:spAutoFit/>
          </a:bodyPr>
          <a:lstStyle/>
          <a:p>
            <a:pPr algn="ctr"/>
            <a:r>
              <a:rPr kumimoji="1" lang="ja-JP" altLang="en-US" sz="1200" b="1" u="sng" dirty="0"/>
              <a:t>不正改造車を排除する運動強化月間における各支部活動についての調査</a:t>
            </a:r>
            <a:endParaRPr kumimoji="1" lang="en-US" altLang="ja-JP" sz="1200" b="1" u="sng" dirty="0"/>
          </a:p>
          <a:p>
            <a:pPr algn="ctr"/>
            <a:endParaRPr lang="en-US" altLang="ja-JP" sz="1200" b="1" u="sng" dirty="0"/>
          </a:p>
          <a:p>
            <a:pPr algn="ctr"/>
            <a:endParaRPr kumimoji="1" lang="en-US" altLang="ja-JP" sz="1200" b="1" u="sng" dirty="0"/>
          </a:p>
        </p:txBody>
      </p:sp>
      <p:sp>
        <p:nvSpPr>
          <p:cNvPr id="7" name="テキスト ボックス 6"/>
          <p:cNvSpPr txBox="1"/>
          <p:nvPr/>
        </p:nvSpPr>
        <p:spPr>
          <a:xfrm>
            <a:off x="1988840" y="1979712"/>
            <a:ext cx="3168352" cy="461665"/>
          </a:xfrm>
          <a:prstGeom prst="rect">
            <a:avLst/>
          </a:prstGeom>
          <a:noFill/>
        </p:spPr>
        <p:txBody>
          <a:bodyPr wrap="square" rtlCol="0">
            <a:spAutoFit/>
          </a:bodyPr>
          <a:lstStyle/>
          <a:p>
            <a:r>
              <a:rPr lang="ja-JP" altLang="en-US" sz="1200" b="1" u="sng" dirty="0"/>
              <a:t>　　　　　　　</a:t>
            </a:r>
            <a:endParaRPr lang="en-US" altLang="ja-JP" sz="1200" b="1" u="sng" dirty="0"/>
          </a:p>
          <a:p>
            <a:endParaRPr kumimoji="1" lang="ja-JP" altLang="en-US" sz="1200" dirty="0"/>
          </a:p>
        </p:txBody>
      </p:sp>
      <p:graphicFrame>
        <p:nvGraphicFramePr>
          <p:cNvPr id="8" name="表 7"/>
          <p:cNvGraphicFramePr>
            <a:graphicFrameLocks noGrp="1"/>
          </p:cNvGraphicFramePr>
          <p:nvPr>
            <p:extLst>
              <p:ext uri="{D42A27DB-BD31-4B8C-83A1-F6EECF244321}">
                <p14:modId xmlns:p14="http://schemas.microsoft.com/office/powerpoint/2010/main" val="567255668"/>
              </p:ext>
            </p:extLst>
          </p:nvPr>
        </p:nvGraphicFramePr>
        <p:xfrm>
          <a:off x="332656" y="1431072"/>
          <a:ext cx="5832648" cy="1097280"/>
        </p:xfrm>
        <a:graphic>
          <a:graphicData uri="http://schemas.openxmlformats.org/drawingml/2006/table">
            <a:tbl>
              <a:tblPr firstRow="1" bandRow="1">
                <a:tableStyleId>{5940675A-B579-460E-94D1-54222C63F5DA}</a:tableStyleId>
              </a:tblPr>
              <a:tblGrid>
                <a:gridCol w="1309038">
                  <a:extLst>
                    <a:ext uri="{9D8B030D-6E8A-4147-A177-3AD203B41FA5}">
                      <a16:colId xmlns:a16="http://schemas.microsoft.com/office/drawing/2014/main" val="20000"/>
                    </a:ext>
                  </a:extLst>
                </a:gridCol>
                <a:gridCol w="4523610">
                  <a:extLst>
                    <a:ext uri="{9D8B030D-6E8A-4147-A177-3AD203B41FA5}">
                      <a16:colId xmlns:a16="http://schemas.microsoft.com/office/drawing/2014/main" val="20001"/>
                    </a:ext>
                  </a:extLst>
                </a:gridCol>
              </a:tblGrid>
              <a:tr h="182477">
                <a:tc>
                  <a:txBody>
                    <a:bodyPr/>
                    <a:lstStyle/>
                    <a:p>
                      <a:r>
                        <a:rPr lang="ja-JP" altLang="en-US" sz="1100" b="1" u="none" dirty="0"/>
                        <a:t>支部名</a:t>
                      </a:r>
                      <a:endParaRPr kumimoji="1" lang="ja-JP" altLang="en-US" sz="1100" u="none" dirty="0"/>
                    </a:p>
                  </a:txBody>
                  <a:tcPr/>
                </a:tc>
                <a:tc>
                  <a:txBody>
                    <a:bodyPr/>
                    <a:lstStyle/>
                    <a:p>
                      <a:endParaRPr kumimoji="1" lang="ja-JP" altLang="en-US" sz="1200"/>
                    </a:p>
                  </a:txBody>
                  <a:tcPr/>
                </a:tc>
                <a:extLst>
                  <a:ext uri="{0D108BD9-81ED-4DB2-BD59-A6C34878D82A}">
                    <a16:rowId xmlns:a16="http://schemas.microsoft.com/office/drawing/2014/main" val="10000"/>
                  </a:ext>
                </a:extLst>
              </a:tr>
              <a:tr h="192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a:t>会社名</a:t>
                      </a:r>
                      <a:endParaRPr lang="en-US" altLang="ja-JP" sz="1100" b="1" u="none" dirty="0"/>
                    </a:p>
                  </a:txBody>
                  <a:tcPr/>
                </a:tc>
                <a:tc>
                  <a:txBody>
                    <a:bodyPr/>
                    <a:lstStyle/>
                    <a:p>
                      <a:endParaRPr kumimoji="1" lang="ja-JP" altLang="en-US" sz="1200"/>
                    </a:p>
                  </a:txBody>
                  <a:tcPr/>
                </a:tc>
                <a:extLst>
                  <a:ext uri="{0D108BD9-81ED-4DB2-BD59-A6C34878D82A}">
                    <a16:rowId xmlns:a16="http://schemas.microsoft.com/office/drawing/2014/main" val="10001"/>
                  </a:ext>
                </a:extLst>
              </a:tr>
              <a:tr h="182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a:t>役職・氏名</a:t>
                      </a:r>
                      <a:endParaRPr lang="en-US" altLang="ja-JP" sz="1100" b="1" u="none" dirty="0"/>
                    </a:p>
                  </a:txBody>
                  <a:tcPr/>
                </a:tc>
                <a:tc>
                  <a:txBody>
                    <a:bodyPr/>
                    <a:lstStyle/>
                    <a:p>
                      <a:endParaRPr kumimoji="1" lang="ja-JP" altLang="en-US" sz="1200"/>
                    </a:p>
                  </a:txBody>
                  <a:tcPr/>
                </a:tc>
                <a:extLst>
                  <a:ext uri="{0D108BD9-81ED-4DB2-BD59-A6C34878D82A}">
                    <a16:rowId xmlns:a16="http://schemas.microsoft.com/office/drawing/2014/main" val="10002"/>
                  </a:ext>
                </a:extLst>
              </a:tr>
              <a:tr h="2466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a:t>電話・Ｅメール</a:t>
                      </a:r>
                    </a:p>
                  </a:txBody>
                  <a:tcPr/>
                </a:tc>
                <a:tc>
                  <a:txBody>
                    <a:bodyPr/>
                    <a:lstStyle/>
                    <a:p>
                      <a:endParaRPr kumimoji="1" lang="ja-JP" altLang="en-US" sz="1200" dirty="0"/>
                    </a:p>
                  </a:txBody>
                  <a:tcPr/>
                </a:tc>
                <a:extLst>
                  <a:ext uri="{0D108BD9-81ED-4DB2-BD59-A6C34878D82A}">
                    <a16:rowId xmlns:a16="http://schemas.microsoft.com/office/drawing/2014/main" val="1000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636697055"/>
              </p:ext>
            </p:extLst>
          </p:nvPr>
        </p:nvGraphicFramePr>
        <p:xfrm>
          <a:off x="404664" y="3048000"/>
          <a:ext cx="6120681" cy="5958344"/>
        </p:xfrm>
        <a:graphic>
          <a:graphicData uri="http://schemas.openxmlformats.org/drawingml/2006/table">
            <a:tbl>
              <a:tblPr firstRow="1" bandRow="1">
                <a:tableStyleId>{5940675A-B579-460E-94D1-54222C63F5DA}</a:tableStyleId>
              </a:tblPr>
              <a:tblGrid>
                <a:gridCol w="1872208">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3600401">
                  <a:extLst>
                    <a:ext uri="{9D8B030D-6E8A-4147-A177-3AD203B41FA5}">
                      <a16:colId xmlns:a16="http://schemas.microsoft.com/office/drawing/2014/main" val="20002"/>
                    </a:ext>
                  </a:extLst>
                </a:gridCol>
              </a:tblGrid>
              <a:tr h="370840">
                <a:tc>
                  <a:txBody>
                    <a:bodyPr/>
                    <a:lstStyle/>
                    <a:p>
                      <a:pPr algn="ctr"/>
                      <a:r>
                        <a:rPr kumimoji="1" lang="ja-JP" altLang="en-US" sz="1200" b="1" dirty="0"/>
                        <a:t>実施内容</a:t>
                      </a:r>
                    </a:p>
                  </a:txBody>
                  <a:tcPr anchor="ctr"/>
                </a:tc>
                <a:tc>
                  <a:txBody>
                    <a:bodyPr/>
                    <a:lstStyle/>
                    <a:p>
                      <a:r>
                        <a:rPr kumimoji="1" lang="ja-JP" altLang="en-US" sz="1200" b="1" dirty="0"/>
                        <a:t>実施の有無</a:t>
                      </a:r>
                    </a:p>
                  </a:txBody>
                  <a:tcPr/>
                </a:tc>
                <a:tc>
                  <a:txBody>
                    <a:bodyPr/>
                    <a:lstStyle/>
                    <a:p>
                      <a:pPr algn="ctr"/>
                      <a:r>
                        <a:rPr kumimoji="1" lang="ja-JP" altLang="en-US" sz="1200" b="1" dirty="0"/>
                        <a:t>概要等</a:t>
                      </a:r>
                    </a:p>
                  </a:txBody>
                  <a:tcPr anchor="ctr"/>
                </a:tc>
                <a:extLst>
                  <a:ext uri="{0D108BD9-81ED-4DB2-BD59-A6C34878D82A}">
                    <a16:rowId xmlns:a16="http://schemas.microsoft.com/office/drawing/2014/main" val="10000"/>
                  </a:ext>
                </a:extLst>
              </a:tr>
              <a:tr h="289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ポスター掲出・チラシ配布</a:t>
                      </a:r>
                    </a:p>
                  </a:txBody>
                  <a:tcPr/>
                </a:tc>
                <a:tc>
                  <a:txBody>
                    <a:bodyPr/>
                    <a:lstStyle/>
                    <a:p>
                      <a:endParaRPr kumimoji="1" lang="ja-JP" altLang="en-US" sz="1200" b="1"/>
                    </a:p>
                  </a:txBody>
                  <a:tcPr/>
                </a:tc>
                <a:tc>
                  <a:txBody>
                    <a:bodyPr/>
                    <a:lstStyle/>
                    <a:p>
                      <a:endParaRPr kumimoji="1" lang="ja-JP" altLang="en-US" sz="1200" b="1" dirty="0"/>
                    </a:p>
                  </a:txBody>
                  <a:tcPr/>
                </a:tc>
                <a:extLst>
                  <a:ext uri="{0D108BD9-81ED-4DB2-BD59-A6C34878D82A}">
                    <a16:rowId xmlns:a16="http://schemas.microsoft.com/office/drawing/2014/main" val="10001"/>
                  </a:ext>
                </a:extLst>
              </a:tr>
              <a:tr h="370840">
                <a:tc>
                  <a:txBody>
                    <a:bodyPr/>
                    <a:lstStyle/>
                    <a:p>
                      <a:r>
                        <a:rPr kumimoji="1" lang="ja-JP" altLang="en-US" sz="1200" b="1" dirty="0"/>
                        <a:t>運輸局等から講師を招いての研修会</a:t>
                      </a:r>
                      <a:endParaRPr kumimoji="1" lang="en-US" altLang="ja-JP" sz="1200" b="1" dirty="0"/>
                    </a:p>
                    <a:p>
                      <a:endParaRPr kumimoji="1" lang="en-US" altLang="ja-JP" sz="1200" b="1" dirty="0"/>
                    </a:p>
                  </a:txBody>
                  <a:tcPr/>
                </a:tc>
                <a:tc>
                  <a:txBody>
                    <a:bodyPr/>
                    <a:lstStyle/>
                    <a:p>
                      <a:endParaRPr kumimoji="1" lang="ja-JP" altLang="en-US" sz="1200" b="1"/>
                    </a:p>
                  </a:txBody>
                  <a:tcPr/>
                </a:tc>
                <a:tc>
                  <a:txBody>
                    <a:bodyPr/>
                    <a:lstStyle/>
                    <a:p>
                      <a:r>
                        <a:rPr kumimoji="1" lang="ja-JP" altLang="en-US" sz="1200" b="1" dirty="0"/>
                        <a:t>実施日：　　　月　　　　日（　　　　）</a:t>
                      </a:r>
                      <a:endParaRPr kumimoji="1" lang="en-US" altLang="ja-JP" sz="1200" b="1" dirty="0"/>
                    </a:p>
                    <a:p>
                      <a:endParaRPr kumimoji="1" lang="en-US" altLang="ja-JP" sz="1200" b="1" dirty="0"/>
                    </a:p>
                    <a:p>
                      <a:r>
                        <a:rPr kumimoji="1" lang="ja-JP" altLang="en-US" sz="1200" b="1" dirty="0"/>
                        <a:t>会場：</a:t>
                      </a:r>
                      <a:endParaRPr kumimoji="1" lang="en-US" altLang="ja-JP" sz="1200" b="1" dirty="0"/>
                    </a:p>
                    <a:p>
                      <a:endParaRPr kumimoji="1" lang="en-US" altLang="ja-JP" sz="1200" b="1" dirty="0"/>
                    </a:p>
                    <a:p>
                      <a:r>
                        <a:rPr kumimoji="1" lang="ja-JP" altLang="en-US" sz="1200" b="1" dirty="0"/>
                        <a:t>参加者数：</a:t>
                      </a:r>
                      <a:endParaRPr kumimoji="1" lang="en-US" altLang="ja-JP" sz="1200" b="1" dirty="0"/>
                    </a:p>
                    <a:p>
                      <a:endParaRPr kumimoji="1" lang="en-US" altLang="ja-JP" sz="1200" b="1" dirty="0"/>
                    </a:p>
                    <a:p>
                      <a:r>
                        <a:rPr kumimoji="1" lang="ja-JP" altLang="en-US" sz="1200" b="1" dirty="0"/>
                        <a:t>講師：</a:t>
                      </a:r>
                      <a:endParaRPr kumimoji="1" lang="en-US" altLang="ja-JP" sz="1200" b="1" dirty="0"/>
                    </a:p>
                    <a:p>
                      <a:endParaRPr kumimoji="1" lang="en-US" altLang="ja-JP" sz="1200" b="1" dirty="0"/>
                    </a:p>
                    <a:p>
                      <a:r>
                        <a:rPr kumimoji="1" lang="ja-JP" altLang="en-US" sz="1200" b="1" dirty="0"/>
                        <a:t>研修の概要：</a:t>
                      </a:r>
                      <a:endParaRPr kumimoji="1" lang="en-US" altLang="ja-JP" sz="1200" b="1" dirty="0"/>
                    </a:p>
                    <a:p>
                      <a:endParaRPr kumimoji="1" lang="en-US" altLang="ja-JP" sz="1200" b="1" dirty="0"/>
                    </a:p>
                    <a:p>
                      <a:r>
                        <a:rPr kumimoji="1" lang="ja-JP" altLang="en-US" sz="1200" b="1" dirty="0"/>
                        <a:t>その他：</a:t>
                      </a:r>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ja-JP" altLang="en-US" sz="1200" b="1" dirty="0"/>
                    </a:p>
                  </a:txBody>
                  <a:tcPr/>
                </a:tc>
                <a:extLst>
                  <a:ext uri="{0D108BD9-81ED-4DB2-BD59-A6C34878D82A}">
                    <a16:rowId xmlns:a16="http://schemas.microsoft.com/office/drawing/2014/main" val="10002"/>
                  </a:ext>
                </a:extLst>
              </a:tr>
              <a:tr h="208488">
                <a:tc>
                  <a:txBody>
                    <a:bodyPr/>
                    <a:lstStyle/>
                    <a:p>
                      <a:r>
                        <a:rPr kumimoji="1" lang="ja-JP" altLang="en-US" sz="1200" b="1" dirty="0"/>
                        <a:t>会員各社での自主点検</a:t>
                      </a:r>
                    </a:p>
                  </a:txBody>
                  <a:tcPr/>
                </a:tc>
                <a:tc>
                  <a:txBody>
                    <a:bodyPr/>
                    <a:lstStyle/>
                    <a:p>
                      <a:endParaRPr kumimoji="1" lang="ja-JP" altLang="en-US" sz="1200" b="1"/>
                    </a:p>
                  </a:txBody>
                  <a:tcPr/>
                </a:tc>
                <a:tc>
                  <a:txBody>
                    <a:bodyPr/>
                    <a:lstStyle/>
                    <a:p>
                      <a:r>
                        <a:rPr kumimoji="1" lang="ja-JP" altLang="en-US" sz="1200" b="1" dirty="0"/>
                        <a:t>各支部における実施会社数を記載願います</a:t>
                      </a:r>
                    </a:p>
                  </a:txBody>
                  <a:tcPr/>
                </a:tc>
                <a:extLst>
                  <a:ext uri="{0D108BD9-81ED-4DB2-BD59-A6C34878D82A}">
                    <a16:rowId xmlns:a16="http://schemas.microsoft.com/office/drawing/2014/main" val="10003"/>
                  </a:ext>
                </a:extLst>
              </a:tr>
              <a:tr h="1483360">
                <a:tc>
                  <a:txBody>
                    <a:bodyPr/>
                    <a:lstStyle/>
                    <a:p>
                      <a:r>
                        <a:rPr kumimoji="1" lang="ja-JP" altLang="en-US" sz="1200" b="1" dirty="0"/>
                        <a:t>その他</a:t>
                      </a:r>
                      <a:endParaRPr kumimoji="1" lang="en-US" altLang="ja-JP" sz="1200" b="1" dirty="0"/>
                    </a:p>
                    <a:p>
                      <a:endParaRPr kumimoji="1" lang="en-US" altLang="ja-JP" sz="1200" b="1"/>
                    </a:p>
                    <a:p>
                      <a:r>
                        <a:rPr kumimoji="1" lang="ja-JP" altLang="en-US" sz="1200" b="1"/>
                        <a:t>各支部</a:t>
                      </a:r>
                      <a:r>
                        <a:rPr kumimoji="1" lang="ja-JP" altLang="en-US" sz="1200" b="1" dirty="0"/>
                        <a:t>で独自の取組みがありましたら、記載下さい。</a:t>
                      </a:r>
                    </a:p>
                  </a:txBody>
                  <a:tcPr/>
                </a:tc>
                <a:tc>
                  <a:txBody>
                    <a:bodyPr/>
                    <a:lstStyle/>
                    <a:p>
                      <a:endParaRPr kumimoji="1" lang="ja-JP" altLang="en-US" sz="1200" b="1"/>
                    </a:p>
                  </a:txBody>
                  <a:tcPr/>
                </a:tc>
                <a:tc>
                  <a:txBody>
                    <a:bodyPr/>
                    <a:lstStyle/>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ja-JP" altLang="en-US" sz="1200" b="1" dirty="0"/>
                    </a:p>
                  </a:txBody>
                  <a:tcPr/>
                </a:tc>
                <a:extLst>
                  <a:ext uri="{0D108BD9-81ED-4DB2-BD59-A6C34878D82A}">
                    <a16:rowId xmlns:a16="http://schemas.microsoft.com/office/drawing/2014/main" val="10004"/>
                  </a:ext>
                </a:extLst>
              </a:tr>
            </a:tbl>
          </a:graphicData>
        </a:graphic>
      </p:graphicFrame>
      <p:sp>
        <p:nvSpPr>
          <p:cNvPr id="10" name="テキスト ボックス 9"/>
          <p:cNvSpPr txBox="1"/>
          <p:nvPr/>
        </p:nvSpPr>
        <p:spPr>
          <a:xfrm>
            <a:off x="2852936" y="2784659"/>
            <a:ext cx="3132348" cy="246221"/>
          </a:xfrm>
          <a:prstGeom prst="rect">
            <a:avLst/>
          </a:prstGeom>
          <a:noFill/>
        </p:spPr>
        <p:txBody>
          <a:bodyPr wrap="square" rtlCol="0">
            <a:spAutoFit/>
          </a:bodyPr>
          <a:lstStyle/>
          <a:p>
            <a:r>
              <a:rPr kumimoji="1" lang="ja-JP" altLang="en-US" sz="1000" dirty="0"/>
              <a:t>＊研修会等の実施予定も含めて記載下さい。</a:t>
            </a:r>
          </a:p>
        </p:txBody>
      </p:sp>
      <p:sp>
        <p:nvSpPr>
          <p:cNvPr id="11" name="テキスト ボックス 10">
            <a:extLst>
              <a:ext uri="{FF2B5EF4-FFF2-40B4-BE49-F238E27FC236}">
                <a16:creationId xmlns:a16="http://schemas.microsoft.com/office/drawing/2014/main" id="{EDE0B6DC-1682-45D0-AB29-6E862333C80E}"/>
              </a:ext>
            </a:extLst>
          </p:cNvPr>
          <p:cNvSpPr txBox="1"/>
          <p:nvPr/>
        </p:nvSpPr>
        <p:spPr>
          <a:xfrm>
            <a:off x="5985284" y="74390"/>
            <a:ext cx="872716" cy="307777"/>
          </a:xfrm>
          <a:prstGeom prst="rect">
            <a:avLst/>
          </a:prstGeom>
          <a:noFill/>
        </p:spPr>
        <p:txBody>
          <a:bodyPr wrap="square" rtlCol="0">
            <a:spAutoFit/>
          </a:bodyPr>
          <a:lstStyle/>
          <a:p>
            <a:r>
              <a:rPr lang="ja-JP" altLang="en-US" sz="1400" b="1" dirty="0"/>
              <a:t>（別添２）</a:t>
            </a:r>
            <a:endParaRPr kumimoji="1" lang="en-US" altLang="ja-JP" sz="1400" b="1" dirty="0"/>
          </a:p>
        </p:txBody>
      </p:sp>
    </p:spTree>
    <p:extLst>
      <p:ext uri="{BB962C8B-B14F-4D97-AF65-F5344CB8AC3E}">
        <p14:creationId xmlns:p14="http://schemas.microsoft.com/office/powerpoint/2010/main" val="12653848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131</Words>
  <Application>Microsoft Office PowerPoint</Application>
  <PresentationFormat>画面に合わせる (4:3)</PresentationFormat>
  <Paragraphs>42</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shikama</dc:creator>
  <cp:lastModifiedBy>小森 啓行</cp:lastModifiedBy>
  <cp:revision>15</cp:revision>
  <dcterms:created xsi:type="dcterms:W3CDTF">2016-06-29T02:34:51Z</dcterms:created>
  <dcterms:modified xsi:type="dcterms:W3CDTF">2024-04-22T04:22:01Z</dcterms:modified>
</cp:coreProperties>
</file>